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10.xml" ContentType="application/vnd.openxmlformats-officedocument.theme+xml"/>
  <Override PartName="/ppt/theme/theme12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customXml" Target="../customXml/item3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customXml" Target="../customXml/item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3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4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5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6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1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5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6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7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8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0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4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5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6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7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2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1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2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8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9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hyperlink" Target="https://icons8.com/" TargetMode="External"/><Relationship Id="rId2" Type="http://schemas.openxmlformats.org/officeDocument/2006/relationships/slideLayout" Target="../slideLayouts/slideLayout14.xml"/><Relationship Id="rId16" Type="http://schemas.openxmlformats.org/officeDocument/2006/relationships/hyperlink" Target="https://icons8.com/illustrations/author/5ec7b0e101d0360016f3d1b3" TargetMode="Externa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stomShape 1"/>
          <p:cNvSpPr/>
          <p:nvPr/>
        </p:nvSpPr>
        <p:spPr>
          <a:xfrm>
            <a:off x="0" y="4114800"/>
            <a:ext cx="10080000" cy="15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" name="Group 2"/>
          <p:cNvGrpSpPr/>
          <p:nvPr/>
        </p:nvGrpSpPr>
        <p:grpSpPr>
          <a:xfrm>
            <a:off x="0" y="0"/>
            <a:ext cx="10080720" cy="4114800"/>
            <a:chOff x="0" y="0"/>
            <a:chExt cx="10080720" cy="4114800"/>
          </a:xfrm>
        </p:grpSpPr>
        <p:sp>
          <p:nvSpPr>
            <p:cNvPr id="2" name="CustomShape 3"/>
            <p:cNvSpPr/>
            <p:nvPr/>
          </p:nvSpPr>
          <p:spPr>
            <a:xfrm>
              <a:off x="0" y="0"/>
              <a:ext cx="10080720" cy="4114800"/>
            </a:xfrm>
            <a:prstGeom prst="rect">
              <a:avLst/>
            </a:prstGeom>
            <a:solidFill>
              <a:srgbClr val="E9ECE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1280160"/>
              <a:ext cx="1554480" cy="64008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14400" y="1920240"/>
              <a:ext cx="1280160" cy="1828800"/>
            </a:xfrm>
            <a:prstGeom prst="rect">
              <a:avLst/>
            </a:prstGeom>
            <a:solidFill>
              <a:srgbClr val="CED4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2194560" y="548640"/>
              <a:ext cx="1280160" cy="1828800"/>
            </a:xfrm>
            <a:prstGeom prst="rect">
              <a:avLst/>
            </a:prstGeom>
            <a:solidFill>
              <a:srgbClr val="DEE2E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3474720" y="1188720"/>
              <a:ext cx="365760" cy="36576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4206240" y="0"/>
              <a:ext cx="1463040" cy="914400"/>
            </a:xfrm>
            <a:prstGeom prst="rect">
              <a:avLst/>
            </a:prstGeom>
            <a:solidFill>
              <a:srgbClr val="6C757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663440" y="914400"/>
              <a:ext cx="1005840" cy="457200"/>
            </a:xfrm>
            <a:prstGeom prst="rect">
              <a:avLst/>
            </a:prstGeom>
            <a:solidFill>
              <a:srgbClr val="DEE2E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3474720" y="1737360"/>
              <a:ext cx="3108960" cy="1005840"/>
            </a:xfrm>
            <a:prstGeom prst="rect">
              <a:avLst/>
            </a:prstGeom>
            <a:solidFill>
              <a:srgbClr val="CED4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4114800" y="2743200"/>
              <a:ext cx="1463040" cy="100584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6583680" y="1463040"/>
              <a:ext cx="1554480" cy="45720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7315200" y="1920240"/>
              <a:ext cx="1463040" cy="164592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2743200" y="2377440"/>
              <a:ext cx="548640" cy="822960"/>
            </a:xfrm>
            <a:prstGeom prst="rect">
              <a:avLst/>
            </a:prstGeom>
            <a:solidFill>
              <a:srgbClr val="F4F4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8595360" y="0"/>
              <a:ext cx="1485360" cy="14630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6766560" y="0"/>
              <a:ext cx="274320" cy="100584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554480" y="0"/>
              <a:ext cx="182880" cy="9144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0" y="3017520"/>
              <a:ext cx="365760" cy="1097280"/>
            </a:xfrm>
            <a:prstGeom prst="rect">
              <a:avLst/>
            </a:prstGeom>
            <a:solidFill>
              <a:srgbClr val="F4F4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9601200" y="2560320"/>
              <a:ext cx="365760" cy="155448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8778240" y="1828800"/>
              <a:ext cx="365760" cy="36576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21" name="PlaceHolder 2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Noto Sans"/>
              </a:rPr>
              <a:t>Format des Titeltextes durch Klicken bearbeiten</a:t>
            </a:r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grpSp>
        <p:nvGrpSpPr>
          <p:cNvPr id="507" name="Group 3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508" name="CustomShape 4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CustomShape 5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CustomShape 6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CustomShape 7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CustomShape 8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9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4" name="CustomShape 10"/>
          <p:cNvSpPr/>
          <p:nvPr/>
        </p:nvSpPr>
        <p:spPr>
          <a:xfrm flipH="1" flipV="1">
            <a:off x="1462680" y="-155448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CustomShape 11"/>
          <p:cNvSpPr/>
          <p:nvPr/>
        </p:nvSpPr>
        <p:spPr>
          <a:xfrm flipH="1" flipV="1">
            <a:off x="639720" y="-36540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12"/>
          <p:cNvSpPr/>
          <p:nvPr/>
        </p:nvSpPr>
        <p:spPr>
          <a:xfrm flipH="1" flipV="1">
            <a:off x="273960" y="548640"/>
            <a:ext cx="128016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13"/>
          <p:cNvSpPr/>
          <p:nvPr/>
        </p:nvSpPr>
        <p:spPr>
          <a:xfrm flipH="1" flipV="1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14"/>
          <p:cNvSpPr/>
          <p:nvPr/>
        </p:nvSpPr>
        <p:spPr>
          <a:xfrm flipH="1" flipV="1">
            <a:off x="273960" y="18288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15"/>
          <p:cNvSpPr/>
          <p:nvPr/>
        </p:nvSpPr>
        <p:spPr>
          <a:xfrm flipH="1" flipV="1">
            <a:off x="2194200" y="-210312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CustomShape 16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Noto Sans"/>
              </a:rPr>
              <a:t>Format des Titeltextes durch Klicken bearbeiten</a:t>
            </a:r>
          </a:p>
        </p:txBody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grpSp>
        <p:nvGrpSpPr>
          <p:cNvPr id="559" name="Group 3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560" name="CustomShape 4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CustomShape 5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CustomShape 6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7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8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9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66" name="CustomShape 10"/>
          <p:cNvSpPr/>
          <p:nvPr/>
        </p:nvSpPr>
        <p:spPr>
          <a:xfrm flipH="1" flipV="1">
            <a:off x="1462680" y="-155448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11"/>
          <p:cNvSpPr/>
          <p:nvPr/>
        </p:nvSpPr>
        <p:spPr>
          <a:xfrm flipH="1" flipV="1">
            <a:off x="639720" y="-36540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12"/>
          <p:cNvSpPr/>
          <p:nvPr/>
        </p:nvSpPr>
        <p:spPr>
          <a:xfrm flipH="1" flipV="1">
            <a:off x="273960" y="548640"/>
            <a:ext cx="128016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9" name="CustomShape 13"/>
          <p:cNvSpPr/>
          <p:nvPr/>
        </p:nvSpPr>
        <p:spPr>
          <a:xfrm flipH="1" flipV="1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0" name="CustomShape 14"/>
          <p:cNvSpPr/>
          <p:nvPr/>
        </p:nvSpPr>
        <p:spPr>
          <a:xfrm flipH="1" flipV="1">
            <a:off x="273960" y="18288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1" name="CustomShape 15"/>
          <p:cNvSpPr/>
          <p:nvPr/>
        </p:nvSpPr>
        <p:spPr>
          <a:xfrm flipH="1" flipV="1">
            <a:off x="2194200" y="-210312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2" name="CustomShape 16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611" name="CustomShape 3"/>
          <p:cNvSpPr/>
          <p:nvPr/>
        </p:nvSpPr>
        <p:spPr>
          <a:xfrm>
            <a:off x="2103480" y="36583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2" name="CustomShape 4"/>
          <p:cNvSpPr/>
          <p:nvPr/>
        </p:nvSpPr>
        <p:spPr>
          <a:xfrm>
            <a:off x="823320" y="-27324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5"/>
          <p:cNvSpPr/>
          <p:nvPr/>
        </p:nvSpPr>
        <p:spPr>
          <a:xfrm>
            <a:off x="7955640" y="310968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" name="CustomShape 6"/>
          <p:cNvSpPr/>
          <p:nvPr/>
        </p:nvSpPr>
        <p:spPr>
          <a:xfrm>
            <a:off x="9601560" y="9151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15" name="Group 7"/>
          <p:cNvGrpSpPr/>
          <p:nvPr/>
        </p:nvGrpSpPr>
        <p:grpSpPr>
          <a:xfrm>
            <a:off x="3918240" y="775080"/>
            <a:ext cx="2433600" cy="4339080"/>
            <a:chOff x="3918240" y="775080"/>
            <a:chExt cx="2433600" cy="4339080"/>
          </a:xfrm>
        </p:grpSpPr>
        <p:sp>
          <p:nvSpPr>
            <p:cNvPr id="616" name="CustomShape 8"/>
            <p:cNvSpPr/>
            <p:nvPr/>
          </p:nvSpPr>
          <p:spPr>
            <a:xfrm rot="5330400">
              <a:off x="4853880" y="337752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DEE2E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9"/>
            <p:cNvSpPr/>
            <p:nvPr/>
          </p:nvSpPr>
          <p:spPr>
            <a:xfrm rot="5330400">
              <a:off x="4023360" y="233928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CED4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10"/>
            <p:cNvSpPr/>
            <p:nvPr/>
          </p:nvSpPr>
          <p:spPr>
            <a:xfrm rot="5330400">
              <a:off x="4920480" y="207504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69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ADB5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11"/>
            <p:cNvSpPr/>
            <p:nvPr/>
          </p:nvSpPr>
          <p:spPr>
            <a:xfrm rot="5330400">
              <a:off x="3977280" y="98136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6C757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12"/>
            <p:cNvSpPr/>
            <p:nvPr/>
          </p:nvSpPr>
          <p:spPr>
            <a:xfrm rot="5330400">
              <a:off x="4911480" y="74340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69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343A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13"/>
            <p:cNvSpPr/>
            <p:nvPr/>
          </p:nvSpPr>
          <p:spPr>
            <a:xfrm rot="5330400">
              <a:off x="4032000" y="368172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E9ECE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grpSp>
        <p:nvGrpSpPr>
          <p:cNvPr id="60" name="Group 3"/>
          <p:cNvGrpSpPr/>
          <p:nvPr/>
        </p:nvGrpSpPr>
        <p:grpSpPr>
          <a:xfrm>
            <a:off x="8540280" y="5065920"/>
            <a:ext cx="1280520" cy="914760"/>
            <a:chOff x="8540280" y="5065920"/>
            <a:chExt cx="1280520" cy="914760"/>
          </a:xfrm>
        </p:grpSpPr>
        <p:grpSp>
          <p:nvGrpSpPr>
            <p:cNvPr id="61" name="Group 4"/>
            <p:cNvGrpSpPr/>
            <p:nvPr/>
          </p:nvGrpSpPr>
          <p:grpSpPr>
            <a:xfrm>
              <a:off x="8540280" y="5065920"/>
              <a:ext cx="1280520" cy="914760"/>
              <a:chOff x="8540280" y="5065920"/>
              <a:chExt cx="1280520" cy="914760"/>
            </a:xfrm>
          </p:grpSpPr>
          <p:sp>
            <p:nvSpPr>
              <p:cNvPr id="62" name="CustomShape 5"/>
              <p:cNvSpPr/>
              <p:nvPr/>
            </p:nvSpPr>
            <p:spPr>
              <a:xfrm rot="21598800" flipV="1">
                <a:off x="9637560" y="54316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" name="CustomShape 6"/>
              <p:cNvSpPr/>
              <p:nvPr/>
            </p:nvSpPr>
            <p:spPr>
              <a:xfrm rot="21598800" flipV="1">
                <a:off x="9271800" y="54316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" name="CustomShape 7"/>
              <p:cNvSpPr/>
              <p:nvPr/>
            </p:nvSpPr>
            <p:spPr>
              <a:xfrm rot="21598800" flipV="1">
                <a:off x="8906400" y="54316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" name="CustomShape 8"/>
              <p:cNvSpPr/>
              <p:nvPr/>
            </p:nvSpPr>
            <p:spPr>
              <a:xfrm rot="21598800" flipV="1">
                <a:off x="8540280" y="54320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" name="CustomShape 9"/>
              <p:cNvSpPr/>
              <p:nvPr/>
            </p:nvSpPr>
            <p:spPr>
              <a:xfrm rot="21598800" flipV="1">
                <a:off x="8540280" y="506592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CustomShape 10"/>
              <p:cNvSpPr/>
              <p:nvPr/>
            </p:nvSpPr>
            <p:spPr>
              <a:xfrm rot="21598800" flipV="1">
                <a:off x="8906040" y="506592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" name="CustomShape 11"/>
              <p:cNvSpPr/>
              <p:nvPr/>
            </p:nvSpPr>
            <p:spPr>
              <a:xfrm rot="21598800" flipV="1">
                <a:off x="9271800" y="50662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" name="CustomShape 12"/>
              <p:cNvSpPr/>
              <p:nvPr/>
            </p:nvSpPr>
            <p:spPr>
              <a:xfrm rot="21598800" flipV="1">
                <a:off x="9637920" y="506592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" name="CustomShape 13"/>
              <p:cNvSpPr/>
              <p:nvPr/>
            </p:nvSpPr>
            <p:spPr>
              <a:xfrm rot="21598800" flipV="1">
                <a:off x="9637560" y="57974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" name="CustomShape 14"/>
              <p:cNvSpPr/>
              <p:nvPr/>
            </p:nvSpPr>
            <p:spPr>
              <a:xfrm rot="21598800" flipV="1">
                <a:off x="9272160" y="579780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" name="CustomShape 15"/>
              <p:cNvSpPr/>
              <p:nvPr/>
            </p:nvSpPr>
            <p:spPr>
              <a:xfrm rot="21598800" flipV="1">
                <a:off x="8906040" y="57974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CustomShape 16"/>
              <p:cNvSpPr/>
              <p:nvPr/>
            </p:nvSpPr>
            <p:spPr>
              <a:xfrm rot="21598800" flipV="1">
                <a:off x="8540280" y="57974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74" name="CustomShape 17"/>
          <p:cNvSpPr/>
          <p:nvPr/>
        </p:nvSpPr>
        <p:spPr>
          <a:xfrm>
            <a:off x="1499760" y="1774080"/>
            <a:ext cx="2926080" cy="292608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18"/>
          <p:cNvSpPr/>
          <p:nvPr/>
        </p:nvSpPr>
        <p:spPr>
          <a:xfrm>
            <a:off x="1225080" y="1134360"/>
            <a:ext cx="1189080" cy="118836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19"/>
          <p:cNvSpPr/>
          <p:nvPr/>
        </p:nvSpPr>
        <p:spPr>
          <a:xfrm>
            <a:off x="3420000" y="4242960"/>
            <a:ext cx="640080" cy="64008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7" name="Grafik 76"/>
          <p:cNvPicPr/>
          <p:nvPr/>
        </p:nvPicPr>
        <p:blipFill>
          <a:blip r:embed="rId15"/>
          <a:stretch/>
        </p:blipFill>
        <p:spPr>
          <a:xfrm>
            <a:off x="4349520" y="792360"/>
            <a:ext cx="5526000" cy="4145400"/>
          </a:xfrm>
          <a:prstGeom prst="rect">
            <a:avLst/>
          </a:prstGeom>
          <a:ln>
            <a:noFill/>
          </a:ln>
        </p:spPr>
      </p:pic>
      <p:sp>
        <p:nvSpPr>
          <p:cNvPr id="78" name="TextShape 20"/>
          <p:cNvSpPr txBox="1"/>
          <p:nvPr/>
        </p:nvSpPr>
        <p:spPr>
          <a:xfrm>
            <a:off x="4846320" y="4846320"/>
            <a:ext cx="2133000" cy="386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>
                <a:latin typeface="Lato"/>
                <a:ea typeface="Noto Sans CJK SC"/>
              </a:rPr>
              <a:t>Illustrations  by </a:t>
            </a:r>
            <a:r>
              <a:rPr lang="en-US" sz="1000" b="0" strike="noStrike" spc="-1">
                <a:latin typeface="Lato"/>
                <a:ea typeface="Noto Sans CJK SC"/>
                <a:hlinkClick r:id="rId16"/>
              </a:rPr>
              <a:t>Pixeltrue</a:t>
            </a:r>
            <a:r>
              <a:rPr lang="en-US" sz="1000" b="0" strike="noStrike" spc="-1">
                <a:latin typeface="Lato"/>
                <a:ea typeface="Noto Sans CJK SC"/>
              </a:rPr>
              <a:t> on </a:t>
            </a:r>
            <a:r>
              <a:rPr lang="en-US" sz="1000" b="0" strike="noStrike" spc="-1">
                <a:latin typeface="Lato"/>
                <a:hlinkClick r:id="rId17"/>
              </a:rPr>
              <a:t>icons8</a:t>
            </a:r>
            <a:endParaRPr lang="en-US" sz="1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Noto Sans"/>
              </a:rPr>
              <a:t>Format des Titeltextes durch Klicken bearbeiten</a:t>
            </a: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grpSp>
        <p:nvGrpSpPr>
          <p:cNvPr id="117" name="Group 3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118" name="CustomShape 4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5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6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7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8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9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4" name="CustomShape 10"/>
          <p:cNvSpPr/>
          <p:nvPr/>
        </p:nvSpPr>
        <p:spPr>
          <a:xfrm flipH="1" flipV="1">
            <a:off x="1462680" y="-155448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1"/>
          <p:cNvSpPr/>
          <p:nvPr/>
        </p:nvSpPr>
        <p:spPr>
          <a:xfrm flipH="1" flipV="1">
            <a:off x="639720" y="-36540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12"/>
          <p:cNvSpPr/>
          <p:nvPr/>
        </p:nvSpPr>
        <p:spPr>
          <a:xfrm flipH="1" flipV="1">
            <a:off x="273960" y="548640"/>
            <a:ext cx="128016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13"/>
          <p:cNvSpPr/>
          <p:nvPr/>
        </p:nvSpPr>
        <p:spPr>
          <a:xfrm flipH="1" flipV="1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14"/>
          <p:cNvSpPr/>
          <p:nvPr/>
        </p:nvSpPr>
        <p:spPr>
          <a:xfrm flipH="1" flipV="1">
            <a:off x="273960" y="18288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15"/>
          <p:cNvSpPr/>
          <p:nvPr/>
        </p:nvSpPr>
        <p:spPr>
          <a:xfrm flipH="1" flipV="1">
            <a:off x="2194200" y="-210312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6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169" name="CustomShape 3"/>
          <p:cNvSpPr/>
          <p:nvPr/>
        </p:nvSpPr>
        <p:spPr>
          <a:xfrm>
            <a:off x="822960" y="2468880"/>
            <a:ext cx="1463040" cy="1463040"/>
          </a:xfrm>
          <a:prstGeom prst="ellipse">
            <a:avLst/>
          </a:prstGeom>
          <a:solidFill>
            <a:srgbClr val="EEEEEE"/>
          </a:solidFill>
          <a:ln>
            <a:noFill/>
          </a:ln>
          <a:effectLst>
            <a:outerShdw dist="103350" dir="2700000">
              <a:srgbClr val="80808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4480560" y="1554480"/>
            <a:ext cx="1463040" cy="1463040"/>
          </a:xfrm>
          <a:prstGeom prst="ellipse">
            <a:avLst/>
          </a:prstGeom>
          <a:solidFill>
            <a:srgbClr val="EEEEEE"/>
          </a:solidFill>
          <a:ln>
            <a:noFill/>
          </a:ln>
          <a:effectLst>
            <a:outerShdw dist="103350" dir="2700000">
              <a:srgbClr val="80808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5"/>
          <p:cNvSpPr/>
          <p:nvPr/>
        </p:nvSpPr>
        <p:spPr>
          <a:xfrm>
            <a:off x="6583680" y="3108960"/>
            <a:ext cx="1463040" cy="1463040"/>
          </a:xfrm>
          <a:prstGeom prst="ellipse">
            <a:avLst/>
          </a:prstGeom>
          <a:solidFill>
            <a:srgbClr val="EEEEEE"/>
          </a:solidFill>
          <a:ln>
            <a:noFill/>
          </a:ln>
          <a:effectLst>
            <a:outerShdw dist="103350" dir="2700000">
              <a:srgbClr val="80808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Freeform 6"/>
          <p:cNvSpPr/>
          <p:nvPr/>
        </p:nvSpPr>
        <p:spPr>
          <a:xfrm>
            <a:off x="1554480" y="4114800"/>
            <a:ext cx="914760" cy="823320"/>
          </a:xfrm>
          <a:custGeom>
            <a:avLst/>
            <a:gdLst/>
            <a:ahLst/>
            <a:cxnLst/>
            <a:rect l="0" t="0" r="r" b="b"/>
            <a:pathLst>
              <a:path w="2541" h="2287">
                <a:moveTo>
                  <a:pt x="0" y="0"/>
                </a:moveTo>
                <a:cubicBezTo>
                  <a:pt x="508" y="2286"/>
                  <a:pt x="2540" y="1778"/>
                  <a:pt x="2540" y="1778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</a:ln>
        </p:spPr>
      </p:sp>
      <p:sp>
        <p:nvSpPr>
          <p:cNvPr id="173" name="Freeform 7"/>
          <p:cNvSpPr/>
          <p:nvPr/>
        </p:nvSpPr>
        <p:spPr>
          <a:xfrm>
            <a:off x="3657600" y="1188720"/>
            <a:ext cx="823320" cy="640440"/>
          </a:xfrm>
          <a:custGeom>
            <a:avLst/>
            <a:gdLst/>
            <a:ahLst/>
            <a:cxnLst/>
            <a:rect l="0" t="0" r="r" b="b"/>
            <a:pathLst>
              <a:path w="2287" h="1779">
                <a:moveTo>
                  <a:pt x="2286" y="1778"/>
                </a:moveTo>
                <a:cubicBezTo>
                  <a:pt x="1016" y="1778"/>
                  <a:pt x="2033" y="0"/>
                  <a:pt x="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</a:ln>
        </p:spPr>
      </p:sp>
      <p:sp>
        <p:nvSpPr>
          <p:cNvPr id="174" name="Freeform 8"/>
          <p:cNvSpPr/>
          <p:nvPr/>
        </p:nvSpPr>
        <p:spPr>
          <a:xfrm>
            <a:off x="7955280" y="2011680"/>
            <a:ext cx="1737720" cy="1189080"/>
          </a:xfrm>
          <a:custGeom>
            <a:avLst/>
            <a:gdLst/>
            <a:ahLst/>
            <a:cxnLst/>
            <a:rect l="0" t="0" r="r" b="b"/>
            <a:pathLst>
              <a:path w="4827" h="3303">
                <a:moveTo>
                  <a:pt x="3302" y="0"/>
                </a:moveTo>
                <a:cubicBezTo>
                  <a:pt x="4826" y="1016"/>
                  <a:pt x="3810" y="2286"/>
                  <a:pt x="2540" y="2286"/>
                </a:cubicBezTo>
                <a:cubicBezTo>
                  <a:pt x="1269" y="2286"/>
                  <a:pt x="253" y="2540"/>
                  <a:pt x="0" y="3302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</a:ln>
        </p:spPr>
      </p:sp>
      <p:sp>
        <p:nvSpPr>
          <p:cNvPr id="175" name="CustomShape 9"/>
          <p:cNvSpPr/>
          <p:nvPr/>
        </p:nvSpPr>
        <p:spPr>
          <a:xfrm>
            <a:off x="2468880" y="822960"/>
            <a:ext cx="1410480" cy="137160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0"/>
          <p:cNvSpPr/>
          <p:nvPr/>
        </p:nvSpPr>
        <p:spPr>
          <a:xfrm>
            <a:off x="3931920" y="466344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11"/>
          <p:cNvSpPr/>
          <p:nvPr/>
        </p:nvSpPr>
        <p:spPr>
          <a:xfrm>
            <a:off x="8412480" y="1280160"/>
            <a:ext cx="1097280" cy="100584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216" name="CustomShape 3"/>
          <p:cNvSpPr/>
          <p:nvPr/>
        </p:nvSpPr>
        <p:spPr>
          <a:xfrm>
            <a:off x="2103480" y="36583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4"/>
          <p:cNvSpPr/>
          <p:nvPr/>
        </p:nvSpPr>
        <p:spPr>
          <a:xfrm>
            <a:off x="823320" y="-27324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5"/>
          <p:cNvSpPr/>
          <p:nvPr/>
        </p:nvSpPr>
        <p:spPr>
          <a:xfrm>
            <a:off x="7955640" y="310968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6"/>
          <p:cNvSpPr/>
          <p:nvPr/>
        </p:nvSpPr>
        <p:spPr>
          <a:xfrm>
            <a:off x="9601560" y="9151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0" name="Group 7"/>
          <p:cNvGrpSpPr/>
          <p:nvPr/>
        </p:nvGrpSpPr>
        <p:grpSpPr>
          <a:xfrm>
            <a:off x="3918240" y="775080"/>
            <a:ext cx="2433600" cy="4339080"/>
            <a:chOff x="3918240" y="775080"/>
            <a:chExt cx="2433600" cy="4339080"/>
          </a:xfrm>
        </p:grpSpPr>
        <p:sp>
          <p:nvSpPr>
            <p:cNvPr id="221" name="CustomShape 8"/>
            <p:cNvSpPr/>
            <p:nvPr/>
          </p:nvSpPr>
          <p:spPr>
            <a:xfrm rot="5330400">
              <a:off x="4853880" y="337752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DEE2E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9"/>
            <p:cNvSpPr/>
            <p:nvPr/>
          </p:nvSpPr>
          <p:spPr>
            <a:xfrm rot="5330400">
              <a:off x="4023360" y="233928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CED4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10"/>
            <p:cNvSpPr/>
            <p:nvPr/>
          </p:nvSpPr>
          <p:spPr>
            <a:xfrm rot="5330400">
              <a:off x="4920480" y="207504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69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ADB5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11"/>
            <p:cNvSpPr/>
            <p:nvPr/>
          </p:nvSpPr>
          <p:spPr>
            <a:xfrm rot="5330400">
              <a:off x="3977280" y="98136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6C757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CustomShape 12"/>
            <p:cNvSpPr/>
            <p:nvPr/>
          </p:nvSpPr>
          <p:spPr>
            <a:xfrm rot="5330400">
              <a:off x="4911480" y="74340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69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343A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CustomShape 13"/>
            <p:cNvSpPr/>
            <p:nvPr/>
          </p:nvSpPr>
          <p:spPr>
            <a:xfrm rot="5330400">
              <a:off x="4032000" y="368172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E9ECE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265" name="CustomShape 3"/>
          <p:cNvSpPr/>
          <p:nvPr/>
        </p:nvSpPr>
        <p:spPr>
          <a:xfrm>
            <a:off x="6411960" y="130032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4"/>
          <p:cNvSpPr/>
          <p:nvPr/>
        </p:nvSpPr>
        <p:spPr>
          <a:xfrm>
            <a:off x="5813280" y="385488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5"/>
          <p:cNvSpPr/>
          <p:nvPr/>
        </p:nvSpPr>
        <p:spPr>
          <a:xfrm>
            <a:off x="7589520" y="256032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6"/>
          <p:cNvSpPr/>
          <p:nvPr/>
        </p:nvSpPr>
        <p:spPr>
          <a:xfrm>
            <a:off x="3200400" y="73152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7"/>
          <p:cNvSpPr/>
          <p:nvPr/>
        </p:nvSpPr>
        <p:spPr>
          <a:xfrm>
            <a:off x="1424160" y="348912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Freeform 8"/>
          <p:cNvSpPr/>
          <p:nvPr/>
        </p:nvSpPr>
        <p:spPr>
          <a:xfrm>
            <a:off x="365760" y="1900080"/>
            <a:ext cx="1737720" cy="2012040"/>
          </a:xfrm>
          <a:custGeom>
            <a:avLst/>
            <a:gdLst/>
            <a:ahLst/>
            <a:cxnLst/>
            <a:rect l="0" t="0" r="r" b="b"/>
            <a:pathLst>
              <a:path w="4827" h="5589">
                <a:moveTo>
                  <a:pt x="1270" y="0"/>
                </a:moveTo>
                <a:cubicBezTo>
                  <a:pt x="0" y="2540"/>
                  <a:pt x="2540" y="5588"/>
                  <a:pt x="4826" y="5080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  <a:headEnd type="triangle" w="med" len="med"/>
            <a:tailEnd type="triangle" w="med" len="med"/>
          </a:ln>
        </p:spPr>
      </p:sp>
      <p:sp>
        <p:nvSpPr>
          <p:cNvPr id="271" name="Freeform 9"/>
          <p:cNvSpPr/>
          <p:nvPr/>
        </p:nvSpPr>
        <p:spPr>
          <a:xfrm>
            <a:off x="3931920" y="2011680"/>
            <a:ext cx="1188720" cy="1371960"/>
          </a:xfrm>
          <a:custGeom>
            <a:avLst/>
            <a:gdLst/>
            <a:ahLst/>
            <a:cxnLst/>
            <a:rect l="0" t="0" r="r" b="b"/>
            <a:pathLst>
              <a:path w="3302" h="3811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  <a:headEnd type="triangle" w="med" len="med"/>
            <a:tailEnd type="triangle" w="med" len="med"/>
          </a:ln>
        </p:spPr>
      </p:sp>
      <p:sp>
        <p:nvSpPr>
          <p:cNvPr id="272" name="Freeform 10"/>
          <p:cNvSpPr/>
          <p:nvPr/>
        </p:nvSpPr>
        <p:spPr>
          <a:xfrm>
            <a:off x="7498080" y="2103120"/>
            <a:ext cx="1006200" cy="1463400"/>
          </a:xfrm>
          <a:custGeom>
            <a:avLst/>
            <a:gdLst/>
            <a:ahLst/>
            <a:cxnLst/>
            <a:rect l="0" t="0" r="r" b="b"/>
            <a:pathLst>
              <a:path w="2795" h="4065">
                <a:moveTo>
                  <a:pt x="762" y="4064"/>
                </a:moveTo>
                <a:cubicBezTo>
                  <a:pt x="0" y="3301"/>
                  <a:pt x="2794" y="3555"/>
                  <a:pt x="2794" y="2794"/>
                </a:cubicBezTo>
                <a:cubicBezTo>
                  <a:pt x="2794" y="2032"/>
                  <a:pt x="0" y="1778"/>
                  <a:pt x="762" y="2540"/>
                </a:cubicBezTo>
                <a:cubicBezTo>
                  <a:pt x="1524" y="3302"/>
                  <a:pt x="2540" y="508"/>
                  <a:pt x="1524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  <a:headEnd type="triangle" w="med" len="med"/>
            <a:tailEnd type="triangle" w="med" len="med"/>
          </a:ln>
        </p:spPr>
      </p:sp>
      <p:sp>
        <p:nvSpPr>
          <p:cNvPr id="273" name="CustomShape 11"/>
          <p:cNvSpPr/>
          <p:nvPr/>
        </p:nvSpPr>
        <p:spPr>
          <a:xfrm>
            <a:off x="1424160" y="475488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12"/>
          <p:cNvSpPr/>
          <p:nvPr/>
        </p:nvSpPr>
        <p:spPr>
          <a:xfrm>
            <a:off x="2887200" y="130032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grpSp>
        <p:nvGrpSpPr>
          <p:cNvPr id="313" name="Group 3"/>
          <p:cNvGrpSpPr/>
          <p:nvPr/>
        </p:nvGrpSpPr>
        <p:grpSpPr>
          <a:xfrm>
            <a:off x="3570480" y="1225440"/>
            <a:ext cx="5120640" cy="2926080"/>
            <a:chOff x="3570480" y="1225440"/>
            <a:chExt cx="5120640" cy="2926080"/>
          </a:xfrm>
        </p:grpSpPr>
        <p:sp>
          <p:nvSpPr>
            <p:cNvPr id="314" name="CustomShape 4"/>
            <p:cNvSpPr/>
            <p:nvPr/>
          </p:nvSpPr>
          <p:spPr>
            <a:xfrm>
              <a:off x="3570480" y="1528200"/>
              <a:ext cx="4927320" cy="2623320"/>
            </a:xfrm>
            <a:prstGeom prst="rect">
              <a:avLst/>
            </a:prstGeom>
            <a:solidFill>
              <a:srgbClr val="E9ECE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5"/>
            <p:cNvSpPr/>
            <p:nvPr/>
          </p:nvSpPr>
          <p:spPr>
            <a:xfrm>
              <a:off x="3763800" y="1225440"/>
              <a:ext cx="4927320" cy="2623320"/>
            </a:xfrm>
            <a:prstGeom prst="rect">
              <a:avLst/>
            </a:prstGeom>
            <a:noFill/>
            <a:ln w="18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6" name="Group 6"/>
          <p:cNvGrpSpPr/>
          <p:nvPr/>
        </p:nvGrpSpPr>
        <p:grpSpPr>
          <a:xfrm>
            <a:off x="-2094120" y="-402480"/>
            <a:ext cx="4946760" cy="8521920"/>
            <a:chOff x="-2094120" y="-402480"/>
            <a:chExt cx="4946760" cy="8521920"/>
          </a:xfrm>
        </p:grpSpPr>
        <p:sp>
          <p:nvSpPr>
            <p:cNvPr id="317" name="CustomShape 7"/>
            <p:cNvSpPr/>
            <p:nvPr/>
          </p:nvSpPr>
          <p:spPr>
            <a:xfrm>
              <a:off x="-893160" y="4486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8"/>
            <p:cNvSpPr/>
            <p:nvPr/>
          </p:nvSpPr>
          <p:spPr>
            <a:xfrm rot="5358000">
              <a:off x="-897480" y="51534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9"/>
            <p:cNvSpPr/>
            <p:nvPr/>
          </p:nvSpPr>
          <p:spPr>
            <a:xfrm>
              <a:off x="-228960" y="5161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8F9F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10"/>
            <p:cNvSpPr/>
            <p:nvPr/>
          </p:nvSpPr>
          <p:spPr>
            <a:xfrm rot="5358000">
              <a:off x="-219960" y="4488840"/>
              <a:ext cx="106848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11"/>
            <p:cNvSpPr/>
            <p:nvPr/>
          </p:nvSpPr>
          <p:spPr>
            <a:xfrm>
              <a:off x="-228960" y="38260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12"/>
            <p:cNvSpPr/>
            <p:nvPr/>
          </p:nvSpPr>
          <p:spPr>
            <a:xfrm rot="5358000">
              <a:off x="-1586160" y="44946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5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CustomShape 13"/>
            <p:cNvSpPr/>
            <p:nvPr/>
          </p:nvSpPr>
          <p:spPr>
            <a:xfrm rot="5358000">
              <a:off x="-2238480" y="51706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CustomShape 14"/>
            <p:cNvSpPr/>
            <p:nvPr/>
          </p:nvSpPr>
          <p:spPr>
            <a:xfrm rot="5358000">
              <a:off x="-897120" y="38214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15"/>
            <p:cNvSpPr/>
            <p:nvPr/>
          </p:nvSpPr>
          <p:spPr>
            <a:xfrm rot="5358000">
              <a:off x="-222120" y="31546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16"/>
            <p:cNvSpPr/>
            <p:nvPr/>
          </p:nvSpPr>
          <p:spPr>
            <a:xfrm>
              <a:off x="455040" y="4477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17"/>
            <p:cNvSpPr/>
            <p:nvPr/>
          </p:nvSpPr>
          <p:spPr>
            <a:xfrm rot="5358000">
              <a:off x="470520" y="38214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18"/>
            <p:cNvSpPr/>
            <p:nvPr/>
          </p:nvSpPr>
          <p:spPr>
            <a:xfrm>
              <a:off x="1158840" y="5170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19"/>
            <p:cNvSpPr/>
            <p:nvPr/>
          </p:nvSpPr>
          <p:spPr>
            <a:xfrm>
              <a:off x="-1561680" y="516276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20"/>
            <p:cNvSpPr/>
            <p:nvPr/>
          </p:nvSpPr>
          <p:spPr>
            <a:xfrm rot="5358000">
              <a:off x="461520" y="51706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21"/>
            <p:cNvSpPr/>
            <p:nvPr/>
          </p:nvSpPr>
          <p:spPr>
            <a:xfrm rot="16242000" flipH="1">
              <a:off x="-232200" y="17938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212529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22"/>
            <p:cNvSpPr/>
            <p:nvPr/>
          </p:nvSpPr>
          <p:spPr>
            <a:xfrm rot="16242000" flipH="1">
              <a:off x="419760" y="246996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23"/>
            <p:cNvSpPr/>
            <p:nvPr/>
          </p:nvSpPr>
          <p:spPr>
            <a:xfrm flipH="1">
              <a:off x="-248040" y="2462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24"/>
            <p:cNvSpPr/>
            <p:nvPr/>
          </p:nvSpPr>
          <p:spPr>
            <a:xfrm>
              <a:off x="1107720" y="11350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25"/>
            <p:cNvSpPr/>
            <p:nvPr/>
          </p:nvSpPr>
          <p:spPr>
            <a:xfrm rot="5358000">
              <a:off x="1103040" y="18018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26"/>
            <p:cNvSpPr/>
            <p:nvPr/>
          </p:nvSpPr>
          <p:spPr>
            <a:xfrm rot="5358000">
              <a:off x="414360" y="11430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5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27"/>
            <p:cNvSpPr/>
            <p:nvPr/>
          </p:nvSpPr>
          <p:spPr>
            <a:xfrm>
              <a:off x="439200" y="181116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28"/>
            <p:cNvSpPr/>
            <p:nvPr/>
          </p:nvSpPr>
          <p:spPr>
            <a:xfrm>
              <a:off x="423720" y="4510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29"/>
            <p:cNvSpPr/>
            <p:nvPr/>
          </p:nvSpPr>
          <p:spPr>
            <a:xfrm rot="5358000">
              <a:off x="-246600" y="43884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CustomShape 30"/>
            <p:cNvSpPr/>
            <p:nvPr/>
          </p:nvSpPr>
          <p:spPr>
            <a:xfrm rot="5358000">
              <a:off x="434880" y="-24624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CustomShape 31"/>
            <p:cNvSpPr/>
            <p:nvPr/>
          </p:nvSpPr>
          <p:spPr>
            <a:xfrm>
              <a:off x="1779480" y="179460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CustomShape 32"/>
            <p:cNvSpPr/>
            <p:nvPr/>
          </p:nvSpPr>
          <p:spPr>
            <a:xfrm>
              <a:off x="1106280" y="-257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CustomShape 33"/>
            <p:cNvSpPr/>
            <p:nvPr/>
          </p:nvSpPr>
          <p:spPr>
            <a:xfrm>
              <a:off x="-908280" y="17906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34"/>
            <p:cNvSpPr/>
            <p:nvPr/>
          </p:nvSpPr>
          <p:spPr>
            <a:xfrm rot="5358000">
              <a:off x="-245880" y="582516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CustomShape 35"/>
            <p:cNvSpPr/>
            <p:nvPr/>
          </p:nvSpPr>
          <p:spPr>
            <a:xfrm>
              <a:off x="427320" y="585396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CustomShape 36"/>
            <p:cNvSpPr/>
            <p:nvPr/>
          </p:nvSpPr>
          <p:spPr>
            <a:xfrm>
              <a:off x="-236880" y="6494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37"/>
            <p:cNvSpPr/>
            <p:nvPr/>
          </p:nvSpPr>
          <p:spPr>
            <a:xfrm rot="5358000">
              <a:off x="-929880" y="650196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38"/>
            <p:cNvSpPr/>
            <p:nvPr/>
          </p:nvSpPr>
          <p:spPr>
            <a:xfrm rot="5358000">
              <a:off x="-246600" y="7197120"/>
              <a:ext cx="106848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39"/>
            <p:cNvSpPr/>
            <p:nvPr/>
          </p:nvSpPr>
          <p:spPr>
            <a:xfrm rot="5358000">
              <a:off x="426600" y="651852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40"/>
            <p:cNvSpPr/>
            <p:nvPr/>
          </p:nvSpPr>
          <p:spPr>
            <a:xfrm>
              <a:off x="1103400" y="6530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1" name="TextShape 41"/>
          <p:cNvSpPr txBox="1"/>
          <p:nvPr/>
        </p:nvSpPr>
        <p:spPr>
          <a:xfrm>
            <a:off x="3844800" y="1408320"/>
            <a:ext cx="1097280" cy="122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8000" b="0" strike="noStrike" spc="-1">
                <a:latin typeface="Arial"/>
              </a:rPr>
              <a:t>“</a:t>
            </a:r>
          </a:p>
        </p:txBody>
      </p:sp>
      <p:sp>
        <p:nvSpPr>
          <p:cNvPr id="352" name="TextShape 42"/>
          <p:cNvSpPr txBox="1"/>
          <p:nvPr/>
        </p:nvSpPr>
        <p:spPr>
          <a:xfrm>
            <a:off x="7868160" y="3039840"/>
            <a:ext cx="1097280" cy="1111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7200" b="0" strike="noStrike" spc="-1">
                <a:latin typeface="Arial"/>
              </a:rPr>
              <a:t>”</a:t>
            </a:r>
          </a:p>
        </p:txBody>
      </p:sp>
      <p:sp>
        <p:nvSpPr>
          <p:cNvPr id="353" name="Freeform 43"/>
          <p:cNvSpPr/>
          <p:nvPr/>
        </p:nvSpPr>
        <p:spPr>
          <a:xfrm>
            <a:off x="8538120" y="3877200"/>
            <a:ext cx="1188720" cy="1371960"/>
          </a:xfrm>
          <a:custGeom>
            <a:avLst/>
            <a:gdLst/>
            <a:ahLst/>
            <a:cxnLst/>
            <a:rect l="0" t="0" r="r" b="b"/>
            <a:pathLst>
              <a:path w="3302" h="3811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  <a:headEnd type="oval" w="lg" len="sm"/>
            <a:tailEnd type="oval" w="lg" len="sm"/>
          </a:ln>
        </p:spPr>
      </p:sp>
      <p:sp>
        <p:nvSpPr>
          <p:cNvPr id="354" name="CustomShape 44"/>
          <p:cNvSpPr/>
          <p:nvPr/>
        </p:nvSpPr>
        <p:spPr>
          <a:xfrm>
            <a:off x="7372080" y="497448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45"/>
          <p:cNvSpPr/>
          <p:nvPr/>
        </p:nvSpPr>
        <p:spPr>
          <a:xfrm>
            <a:off x="7868160" y="-329040"/>
            <a:ext cx="2011680" cy="201168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46"/>
          <p:cNvSpPr/>
          <p:nvPr/>
        </p:nvSpPr>
        <p:spPr>
          <a:xfrm>
            <a:off x="2982960" y="3757320"/>
            <a:ext cx="1044720" cy="30276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395" name="CustomShape 3"/>
          <p:cNvSpPr/>
          <p:nvPr/>
        </p:nvSpPr>
        <p:spPr>
          <a:xfrm>
            <a:off x="8266320" y="411552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4"/>
          <p:cNvSpPr/>
          <p:nvPr/>
        </p:nvSpPr>
        <p:spPr>
          <a:xfrm>
            <a:off x="7717680" y="-54828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7" name="Group 5"/>
          <p:cNvGrpSpPr/>
          <p:nvPr/>
        </p:nvGrpSpPr>
        <p:grpSpPr>
          <a:xfrm>
            <a:off x="-147600" y="-297720"/>
            <a:ext cx="915840" cy="1281240"/>
            <a:chOff x="-147600" y="-297720"/>
            <a:chExt cx="915840" cy="1281240"/>
          </a:xfrm>
        </p:grpSpPr>
        <p:sp>
          <p:nvSpPr>
            <p:cNvPr id="398" name="CustomShape 6"/>
            <p:cNvSpPr/>
            <p:nvPr/>
          </p:nvSpPr>
          <p:spPr>
            <a:xfrm rot="5395800" flipV="1">
              <a:off x="219240" y="79956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CustomShape 7"/>
            <p:cNvSpPr/>
            <p:nvPr/>
          </p:nvSpPr>
          <p:spPr>
            <a:xfrm rot="5395800" flipV="1">
              <a:off x="218880" y="4338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8"/>
            <p:cNvSpPr/>
            <p:nvPr/>
          </p:nvSpPr>
          <p:spPr>
            <a:xfrm rot="5395800" flipV="1">
              <a:off x="218520" y="684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CustomShape 9"/>
            <p:cNvSpPr/>
            <p:nvPr/>
          </p:nvSpPr>
          <p:spPr>
            <a:xfrm rot="5395800" flipV="1">
              <a:off x="217800" y="-29736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CustomShape 10"/>
            <p:cNvSpPr/>
            <p:nvPr/>
          </p:nvSpPr>
          <p:spPr>
            <a:xfrm rot="5395800" flipV="1">
              <a:off x="583920" y="-29772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11"/>
            <p:cNvSpPr/>
            <p:nvPr/>
          </p:nvSpPr>
          <p:spPr>
            <a:xfrm rot="5395800" flipV="1">
              <a:off x="584280" y="6768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CustomShape 12"/>
            <p:cNvSpPr/>
            <p:nvPr/>
          </p:nvSpPr>
          <p:spPr>
            <a:xfrm rot="5395800" flipV="1">
              <a:off x="584280" y="43344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CustomShape 13"/>
            <p:cNvSpPr/>
            <p:nvPr/>
          </p:nvSpPr>
          <p:spPr>
            <a:xfrm rot="5395800" flipV="1">
              <a:off x="585000" y="79956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CustomShape 14"/>
            <p:cNvSpPr/>
            <p:nvPr/>
          </p:nvSpPr>
          <p:spPr>
            <a:xfrm rot="5395800" flipV="1">
              <a:off x="-146160" y="79992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15"/>
            <p:cNvSpPr/>
            <p:nvPr/>
          </p:nvSpPr>
          <p:spPr>
            <a:xfrm rot="5395800" flipV="1">
              <a:off x="-146880" y="43452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CustomShape 16"/>
            <p:cNvSpPr/>
            <p:nvPr/>
          </p:nvSpPr>
          <p:spPr>
            <a:xfrm rot="5395800" flipV="1">
              <a:off x="-146880" y="684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CustomShape 17"/>
            <p:cNvSpPr/>
            <p:nvPr/>
          </p:nvSpPr>
          <p:spPr>
            <a:xfrm rot="5395800" flipV="1">
              <a:off x="-147240" y="-2970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10" name="Group 18"/>
          <p:cNvGrpSpPr/>
          <p:nvPr/>
        </p:nvGrpSpPr>
        <p:grpSpPr>
          <a:xfrm>
            <a:off x="9545040" y="4644360"/>
            <a:ext cx="915840" cy="1281240"/>
            <a:chOff x="9545040" y="4644360"/>
            <a:chExt cx="915840" cy="1281240"/>
          </a:xfrm>
        </p:grpSpPr>
        <p:sp>
          <p:nvSpPr>
            <p:cNvPr id="411" name="CustomShape 19"/>
            <p:cNvSpPr/>
            <p:nvPr/>
          </p:nvSpPr>
          <p:spPr>
            <a:xfrm rot="5395800" flipV="1">
              <a:off x="9911880" y="574164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CustomShape 20"/>
            <p:cNvSpPr/>
            <p:nvPr/>
          </p:nvSpPr>
          <p:spPr>
            <a:xfrm rot="5395800" flipV="1">
              <a:off x="9911520" y="537588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21"/>
            <p:cNvSpPr/>
            <p:nvPr/>
          </p:nvSpPr>
          <p:spPr>
            <a:xfrm rot="5395800" flipV="1">
              <a:off x="9911160" y="501048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CustomShape 22"/>
            <p:cNvSpPr/>
            <p:nvPr/>
          </p:nvSpPr>
          <p:spPr>
            <a:xfrm rot="5395800" flipV="1">
              <a:off x="9910440" y="464436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CustomShape 23"/>
            <p:cNvSpPr/>
            <p:nvPr/>
          </p:nvSpPr>
          <p:spPr>
            <a:xfrm rot="5395800" flipV="1">
              <a:off x="10276560" y="46440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24"/>
            <p:cNvSpPr/>
            <p:nvPr/>
          </p:nvSpPr>
          <p:spPr>
            <a:xfrm rot="5395800" flipV="1">
              <a:off x="10276920" y="500976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CustomShape 25"/>
            <p:cNvSpPr/>
            <p:nvPr/>
          </p:nvSpPr>
          <p:spPr>
            <a:xfrm rot="5395800" flipV="1">
              <a:off x="10276920" y="537552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CustomShape 26"/>
            <p:cNvSpPr/>
            <p:nvPr/>
          </p:nvSpPr>
          <p:spPr>
            <a:xfrm rot="5395800" flipV="1">
              <a:off x="10277640" y="574164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CustomShape 27"/>
            <p:cNvSpPr/>
            <p:nvPr/>
          </p:nvSpPr>
          <p:spPr>
            <a:xfrm rot="5395800" flipV="1">
              <a:off x="9546120" y="57420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28"/>
            <p:cNvSpPr/>
            <p:nvPr/>
          </p:nvSpPr>
          <p:spPr>
            <a:xfrm rot="5395800" flipV="1">
              <a:off x="9545400" y="53766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CustomShape 29"/>
            <p:cNvSpPr/>
            <p:nvPr/>
          </p:nvSpPr>
          <p:spPr>
            <a:xfrm rot="5395800" flipV="1">
              <a:off x="9545400" y="501048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CustomShape 30"/>
            <p:cNvSpPr/>
            <p:nvPr/>
          </p:nvSpPr>
          <p:spPr>
            <a:xfrm rot="5395800" flipV="1">
              <a:off x="9545040" y="464472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23" name="CustomShape 31"/>
          <p:cNvSpPr/>
          <p:nvPr/>
        </p:nvSpPr>
        <p:spPr>
          <a:xfrm>
            <a:off x="-146160" y="310932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462" name="CustomShape 3"/>
          <p:cNvSpPr/>
          <p:nvPr/>
        </p:nvSpPr>
        <p:spPr>
          <a:xfrm rot="18876000">
            <a:off x="8646120" y="-405720"/>
            <a:ext cx="2895480" cy="2895480"/>
          </a:xfrm>
          <a:prstGeom prst="rect">
            <a:avLst/>
          </a:prstGeom>
          <a:solidFill>
            <a:srgbClr val="CED4D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4"/>
          <p:cNvSpPr/>
          <p:nvPr/>
        </p:nvSpPr>
        <p:spPr>
          <a:xfrm rot="18876000">
            <a:off x="8666280" y="3983040"/>
            <a:ext cx="2895480" cy="2895480"/>
          </a:xfrm>
          <a:prstGeom prst="rect">
            <a:avLst/>
          </a:prstGeom>
          <a:solidFill>
            <a:srgbClr val="CED4D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5"/>
          <p:cNvSpPr/>
          <p:nvPr/>
        </p:nvSpPr>
        <p:spPr>
          <a:xfrm rot="18964800">
            <a:off x="994320" y="591588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6"/>
          <p:cNvSpPr/>
          <p:nvPr/>
        </p:nvSpPr>
        <p:spPr>
          <a:xfrm rot="18964800">
            <a:off x="-1296720" y="551376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7"/>
          <p:cNvSpPr/>
          <p:nvPr/>
        </p:nvSpPr>
        <p:spPr>
          <a:xfrm rot="18964800">
            <a:off x="3682080" y="339480"/>
            <a:ext cx="3457800" cy="922320"/>
          </a:xfrm>
          <a:prstGeom prst="rect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8"/>
          <p:cNvSpPr/>
          <p:nvPr/>
        </p:nvSpPr>
        <p:spPr>
          <a:xfrm rot="18964800">
            <a:off x="1446120" y="-75852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9"/>
          <p:cNvSpPr/>
          <p:nvPr/>
        </p:nvSpPr>
        <p:spPr>
          <a:xfrm rot="18964800">
            <a:off x="-727200" y="3295080"/>
            <a:ext cx="2588760" cy="513000"/>
          </a:xfrm>
          <a:prstGeom prst="rect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age-insider.de/was-ist-eine-sd-karte-a-832276/" TargetMode="External"/><Relationship Id="rId7" Type="http://schemas.openxmlformats.org/officeDocument/2006/relationships/hyperlink" Target="https://de.wikipedia.org/wiki/Flash-Speicher#:~:text=Die%20maximale%20Anzahl%20der%20L&#246;schzyklen,3.000%20bis%20zu%20mehreren%20100.000" TargetMode="External"/><Relationship Id="rId2" Type="http://schemas.openxmlformats.org/officeDocument/2006/relationships/hyperlink" Target="https://www.pcwelt.de/ratgeber/Der-beste-Speicher-5962096.html" TargetMode="External"/><Relationship Id="rId1" Type="http://schemas.openxmlformats.org/officeDocument/2006/relationships/slideLayout" Target="../slideLayouts/slideLayout97.xml"/><Relationship Id="rId6" Type="http://schemas.openxmlformats.org/officeDocument/2006/relationships/hyperlink" Target="https://www.giga.de/extra/usb/tipps/usb-stick-geschwindigkeit-testen-so-gehts/" TargetMode="External"/><Relationship Id="rId5" Type="http://schemas.openxmlformats.org/officeDocument/2006/relationships/hyperlink" Target="https://de.wikipedia.org/wiki/USB-Massenspeicher" TargetMode="External"/><Relationship Id="rId4" Type="http://schemas.openxmlformats.org/officeDocument/2006/relationships/hyperlink" Target="https://de.wikipedia.org/wiki/SD-Kart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0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extShape 1"/>
          <p:cNvSpPr txBox="1"/>
          <p:nvPr/>
        </p:nvSpPr>
        <p:spPr>
          <a:xfrm>
            <a:off x="914400" y="4515120"/>
            <a:ext cx="5979600" cy="14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2800" b="1" strike="noStrike" spc="-1">
                <a:latin typeface="Noto Sans"/>
              </a:rPr>
              <a:t>USB Sticks und SD-Karten</a:t>
            </a:r>
            <a:endParaRPr lang="en-US" sz="2800" b="0" strike="noStrike" spc="-1">
              <a:latin typeface="Arial"/>
            </a:endParaRPr>
          </a:p>
          <a:p>
            <a:pPr algn="r"/>
            <a:r>
              <a:rPr lang="en-US" sz="2000" b="0" strike="noStrike" spc="-1">
                <a:latin typeface="Noto Sans"/>
              </a:rPr>
              <a:t>Ein Referat über Portable Speichermedien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59" name="TextShape 2"/>
          <p:cNvSpPr txBox="1"/>
          <p:nvPr/>
        </p:nvSpPr>
        <p:spPr>
          <a:xfrm>
            <a:off x="7315200" y="4629240"/>
            <a:ext cx="2377440" cy="762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300" b="0" strike="noStrike" spc="-1">
                <a:latin typeface="Noto Sans"/>
              </a:rPr>
              <a:t>Von:</a:t>
            </a:r>
            <a:endParaRPr lang="en-US" sz="1300" b="0" strike="noStrike" spc="-1">
              <a:latin typeface="Arial"/>
            </a:endParaRPr>
          </a:p>
          <a:p>
            <a:r>
              <a:rPr lang="en-US" sz="1300" b="0" strike="noStrike" spc="-1">
                <a:latin typeface="Noto Sans"/>
              </a:rPr>
              <a:t>Johannes, Christian, Bennit und Jonas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660" name="Line 3"/>
          <p:cNvSpPr/>
          <p:nvPr/>
        </p:nvSpPr>
        <p:spPr>
          <a:xfrm>
            <a:off x="7132320" y="4375440"/>
            <a:ext cx="0" cy="1005840"/>
          </a:xfrm>
          <a:prstGeom prst="line">
            <a:avLst/>
          </a:prstGeom>
          <a:ln w="5472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1" name="Grafik 660"/>
          <p:cNvPicPr/>
          <p:nvPr/>
        </p:nvPicPr>
        <p:blipFill>
          <a:blip r:embed="rId2"/>
          <a:stretch/>
        </p:blipFill>
        <p:spPr>
          <a:xfrm>
            <a:off x="4194000" y="228600"/>
            <a:ext cx="5486400" cy="3657600"/>
          </a:xfrm>
          <a:prstGeom prst="rect">
            <a:avLst/>
          </a:prstGeom>
          <a:ln>
            <a:noFill/>
          </a:ln>
        </p:spPr>
      </p:pic>
      <p:pic>
        <p:nvPicPr>
          <p:cNvPr id="662" name="Grafik 661"/>
          <p:cNvPicPr/>
          <p:nvPr/>
        </p:nvPicPr>
        <p:blipFill>
          <a:blip r:embed="rId3"/>
          <a:stretch/>
        </p:blipFill>
        <p:spPr>
          <a:xfrm>
            <a:off x="457200" y="274680"/>
            <a:ext cx="3382920" cy="338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TextShape 1"/>
          <p:cNvSpPr txBox="1"/>
          <p:nvPr/>
        </p:nvSpPr>
        <p:spPr>
          <a:xfrm>
            <a:off x="457200" y="1546920"/>
            <a:ext cx="5120640" cy="347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Es kommt bei USB Sticks sehr darauf an welchen man kauft.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Es gibt zum Beispiel die Corsair Survivor USB Sticks welche Wasser und Sturzschutz bieten.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Leider gibt es auch Wish USB Sticks welche schon bei normalen gebrauch zerbrechen. 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  <p:sp>
        <p:nvSpPr>
          <p:cNvPr id="714" name="TextShape 2"/>
          <p:cNvSpPr txBox="1"/>
          <p:nvPr/>
        </p:nvSpPr>
        <p:spPr>
          <a:xfrm>
            <a:off x="274320" y="365760"/>
            <a:ext cx="4297680" cy="85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Widerstandsfähigkeit </a:t>
            </a:r>
            <a:endParaRPr lang="en-US" sz="2200" b="0" strike="noStrike" spc="-1">
              <a:latin typeface="Arial"/>
            </a:endParaRPr>
          </a:p>
          <a:p>
            <a:r>
              <a:rPr lang="en-US" sz="2200" b="1" strike="noStrike" spc="-1">
                <a:latin typeface="Noto Sans"/>
              </a:rPr>
              <a:t>USB-Stick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15" name="Freeform 3"/>
          <p:cNvSpPr/>
          <p:nvPr/>
        </p:nvSpPr>
        <p:spPr>
          <a:xfrm>
            <a:off x="5873400" y="1190520"/>
            <a:ext cx="4094640" cy="4094640"/>
          </a:xfrm>
          <a:custGeom>
            <a:avLst/>
            <a:gdLst/>
            <a:ahLst/>
            <a:cxnLst/>
            <a:rect l="0" t="0" r="r" b="b"/>
            <a:pathLst>
              <a:path w="11374" h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Shape 1"/>
          <p:cNvSpPr txBox="1"/>
          <p:nvPr/>
        </p:nvSpPr>
        <p:spPr>
          <a:xfrm>
            <a:off x="457200" y="1546920"/>
            <a:ext cx="5120640" cy="2696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SD Karten sind Wasserfest sie überleben bis zu 72 Stunden in Salzwasser von bis zu 1 Meter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SD Karten sind druckresisten bis zu 1,5 KG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Röntgengeschützt, Magnetgeschützt und Fallgeschützt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  <p:sp>
        <p:nvSpPr>
          <p:cNvPr id="717" name="TextShape 2"/>
          <p:cNvSpPr txBox="1"/>
          <p:nvPr/>
        </p:nvSpPr>
        <p:spPr>
          <a:xfrm>
            <a:off x="274320" y="365760"/>
            <a:ext cx="4297680" cy="85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latin typeface="Noto Sans"/>
              </a:rPr>
              <a:t>Widerstandsfähigkeit </a:t>
            </a:r>
            <a:endParaRPr lang="en-US" sz="2200" b="0" strike="noStrike" spc="-1">
              <a:latin typeface="Arial"/>
            </a:endParaRPr>
          </a:p>
          <a:p>
            <a:r>
              <a:rPr lang="en-US" sz="2200" b="1" strike="noStrike" spc="-1">
                <a:latin typeface="Noto Sans"/>
              </a:rPr>
              <a:t>SD-Karte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18" name="Freeform 3"/>
          <p:cNvSpPr/>
          <p:nvPr/>
        </p:nvSpPr>
        <p:spPr>
          <a:xfrm>
            <a:off x="5873400" y="1190520"/>
            <a:ext cx="4094640" cy="4094640"/>
          </a:xfrm>
          <a:custGeom>
            <a:avLst/>
            <a:gdLst/>
            <a:ahLst/>
            <a:cxnLst/>
            <a:rect l="0" t="0" r="r" b="b"/>
            <a:pathLst>
              <a:path w="11374" h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TextShape 1"/>
          <p:cNvSpPr txBox="1"/>
          <p:nvPr/>
        </p:nvSpPr>
        <p:spPr>
          <a:xfrm>
            <a:off x="1097280" y="1505520"/>
            <a:ext cx="8961120" cy="285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800" b="1" u="wavyHeavy" strike="noStrike" spc="-1">
                <a:uFillTx/>
                <a:latin typeface="Noto Sans"/>
              </a:rPr>
              <a:t>Lebensdauer von USB-Sticks und SD Karten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20" name="TextShape 2"/>
          <p:cNvSpPr txBox="1"/>
          <p:nvPr/>
        </p:nvSpPr>
        <p:spPr>
          <a:xfrm>
            <a:off x="1143000" y="2273400"/>
            <a:ext cx="7315200" cy="102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Wie lange die Speichermedien Daten halten können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1" name="TextShape 3"/>
          <p:cNvSpPr txBox="1"/>
          <p:nvPr/>
        </p:nvSpPr>
        <p:spPr>
          <a:xfrm>
            <a:off x="1097280" y="2885400"/>
            <a:ext cx="5852160" cy="1532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111111"/>
                </a:solidFill>
                <a:latin typeface="Noto Sans"/>
              </a:rPr>
              <a:t>Laut PC-Welt ratgeber halten USB Sticks und SD Karten die Daten beide gleich lange.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111111"/>
                </a:solidFill>
                <a:latin typeface="Noto Sans"/>
              </a:rPr>
              <a:t>Die Dauer beträgt 30 Jahre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22" name="CustomShape 4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TextShape 1"/>
          <p:cNvSpPr txBox="1"/>
          <p:nvPr/>
        </p:nvSpPr>
        <p:spPr>
          <a:xfrm>
            <a:off x="91440" y="123084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Ein USB-Stick und eine SD Karte ist sehr klein und passt in die Hosentasche. 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24" name="TextShape 2"/>
          <p:cNvSpPr txBox="1"/>
          <p:nvPr/>
        </p:nvSpPr>
        <p:spPr>
          <a:xfrm>
            <a:off x="1463040" y="803520"/>
            <a:ext cx="2011680" cy="40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Portabel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5" name="TextShape 3"/>
          <p:cNvSpPr txBox="1"/>
          <p:nvPr/>
        </p:nvSpPr>
        <p:spPr>
          <a:xfrm>
            <a:off x="109800" y="2711520"/>
            <a:ext cx="3383280" cy="1060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Ein USB und eine SD Karte kostet bei 8 GB Speicher 4-5€ und ist daher sehr günstig.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26" name="TextShape 4"/>
          <p:cNvSpPr txBox="1"/>
          <p:nvPr/>
        </p:nvSpPr>
        <p:spPr>
          <a:xfrm>
            <a:off x="1143000" y="2284200"/>
            <a:ext cx="235008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Günstig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7" name="TextShape 5"/>
          <p:cNvSpPr txBox="1"/>
          <p:nvPr/>
        </p:nvSpPr>
        <p:spPr>
          <a:xfrm>
            <a:off x="91440" y="416988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USB Sticks und SD Karten sind direkt verwendbar an jedem System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28" name="TextShape 6"/>
          <p:cNvSpPr txBox="1"/>
          <p:nvPr/>
        </p:nvSpPr>
        <p:spPr>
          <a:xfrm>
            <a:off x="685800" y="3742560"/>
            <a:ext cx="278892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Verfügbarkeit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9" name="TextShape 7"/>
          <p:cNvSpPr txBox="1"/>
          <p:nvPr/>
        </p:nvSpPr>
        <p:spPr>
          <a:xfrm>
            <a:off x="6672240" y="451908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Wenn ein USB Stick oder SD Karte Kaputt geht kommt man nicht mehr an seine Daten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30" name="TextShape 8"/>
          <p:cNvSpPr txBox="1"/>
          <p:nvPr/>
        </p:nvSpPr>
        <p:spPr>
          <a:xfrm>
            <a:off x="6672240" y="4091760"/>
            <a:ext cx="2928960" cy="40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Verlust der Daten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31" name="TextShape 9"/>
          <p:cNvSpPr txBox="1"/>
          <p:nvPr/>
        </p:nvSpPr>
        <p:spPr>
          <a:xfrm>
            <a:off x="6672240" y="3062520"/>
            <a:ext cx="3383280" cy="1029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Über USB-Sticks und SD Karten können schnell Viren auf ein System kommen.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32" name="TextShape 10"/>
          <p:cNvSpPr txBox="1"/>
          <p:nvPr/>
        </p:nvSpPr>
        <p:spPr>
          <a:xfrm>
            <a:off x="6672240" y="2635200"/>
            <a:ext cx="2928960" cy="73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0" strike="noStrike" spc="-1">
                <a:latin typeface="Lato Black"/>
              </a:rPr>
              <a:t>Virenverbreitung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33" name="TextShape 11"/>
          <p:cNvSpPr txBox="1"/>
          <p:nvPr/>
        </p:nvSpPr>
        <p:spPr>
          <a:xfrm>
            <a:off x="6672240" y="1505160"/>
            <a:ext cx="3383280" cy="1009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Da die USB Sticks sehr klein sind kann man Sie leicht verlieren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34" name="TextShape 12"/>
          <p:cNvSpPr txBox="1"/>
          <p:nvPr/>
        </p:nvSpPr>
        <p:spPr>
          <a:xfrm>
            <a:off x="6672240" y="1077840"/>
            <a:ext cx="315756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Leicht zu verlieren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35" name="TextShape 13"/>
          <p:cNvSpPr txBox="1"/>
          <p:nvPr/>
        </p:nvSpPr>
        <p:spPr>
          <a:xfrm>
            <a:off x="2971800" y="228600"/>
            <a:ext cx="685800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u="sng" strike="noStrike" spc="-1">
                <a:uFillTx/>
                <a:latin typeface="Noto Sans"/>
              </a:rPr>
              <a:t>Sonstige Vor- und Nachteile USB/SD-Karte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extShape 1"/>
          <p:cNvSpPr txBox="1"/>
          <p:nvPr/>
        </p:nvSpPr>
        <p:spPr>
          <a:xfrm>
            <a:off x="953280" y="1524240"/>
            <a:ext cx="3200400" cy="1132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500" b="0" strike="noStrike" spc="-1">
                <a:solidFill>
                  <a:srgbClr val="666666"/>
                </a:solidFill>
                <a:latin typeface="Noto Sans"/>
              </a:rPr>
              <a:t>USB Sticks werden Hauptsächlich als Portables Speichermedium und Installationen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37" name="TextShape 2"/>
          <p:cNvSpPr txBox="1"/>
          <p:nvPr/>
        </p:nvSpPr>
        <p:spPr>
          <a:xfrm>
            <a:off x="1604520" y="1113840"/>
            <a:ext cx="155448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USB-Stick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38" name="TextShape 3"/>
          <p:cNvSpPr txBox="1"/>
          <p:nvPr/>
        </p:nvSpPr>
        <p:spPr>
          <a:xfrm>
            <a:off x="2873520" y="4037760"/>
            <a:ext cx="3200400" cy="1132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500" b="0" strike="noStrike" spc="-1">
                <a:solidFill>
                  <a:srgbClr val="666666"/>
                </a:solidFill>
                <a:latin typeface="Noto Sans"/>
              </a:rPr>
              <a:t>SD-Karten werden Hauptsächlich für Kameras und Handys eingesetzt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39" name="TextShape 4"/>
          <p:cNvSpPr txBox="1"/>
          <p:nvPr/>
        </p:nvSpPr>
        <p:spPr>
          <a:xfrm>
            <a:off x="3524760" y="3627360"/>
            <a:ext cx="155448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SD-Karte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40" name="TextShape 5"/>
          <p:cNvSpPr txBox="1"/>
          <p:nvPr/>
        </p:nvSpPr>
        <p:spPr>
          <a:xfrm>
            <a:off x="6172200" y="2753280"/>
            <a:ext cx="3200400" cy="1132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500" b="0" strike="noStrike" spc="-1">
                <a:solidFill>
                  <a:srgbClr val="666666"/>
                </a:solidFill>
                <a:latin typeface="Noto Sans"/>
              </a:rPr>
              <a:t>Es gibt außerdem Rubber-Duckys, Bash Bunny, USB-Killer, Wifi-deauther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41" name="TextShape 6"/>
          <p:cNvSpPr txBox="1"/>
          <p:nvPr/>
        </p:nvSpPr>
        <p:spPr>
          <a:xfrm>
            <a:off x="6823440" y="2342880"/>
            <a:ext cx="155448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Sonstige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42" name="TextShape 7"/>
          <p:cNvSpPr txBox="1"/>
          <p:nvPr/>
        </p:nvSpPr>
        <p:spPr>
          <a:xfrm>
            <a:off x="496080" y="518400"/>
            <a:ext cx="1097280" cy="112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6000" b="0" strike="noStrike" spc="-1">
                <a:latin typeface="Noto Sans"/>
              </a:rPr>
              <a:t>01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743" name="TextShape 8"/>
          <p:cNvSpPr txBox="1"/>
          <p:nvPr/>
        </p:nvSpPr>
        <p:spPr>
          <a:xfrm>
            <a:off x="2416320" y="3078720"/>
            <a:ext cx="1097280" cy="112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6000" b="0" strike="noStrike" spc="-1">
                <a:latin typeface="Noto Sans"/>
              </a:rPr>
              <a:t>02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744" name="TextShape 9"/>
          <p:cNvSpPr txBox="1"/>
          <p:nvPr/>
        </p:nvSpPr>
        <p:spPr>
          <a:xfrm>
            <a:off x="5715000" y="1806480"/>
            <a:ext cx="1097280" cy="112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6000" b="0" strike="noStrike" spc="-1">
                <a:latin typeface="Noto Sans"/>
              </a:rPr>
              <a:t>03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745" name="TextShape 10"/>
          <p:cNvSpPr txBox="1"/>
          <p:nvPr/>
        </p:nvSpPr>
        <p:spPr>
          <a:xfrm>
            <a:off x="1828800" y="228600"/>
            <a:ext cx="685800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u="sng" strike="noStrike" spc="-1">
                <a:uFillTx/>
                <a:latin typeface="Noto Sans"/>
              </a:rPr>
              <a:t>Haupteinsatzgebiet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TextShape 1"/>
          <p:cNvSpPr txBox="1"/>
          <p:nvPr/>
        </p:nvSpPr>
        <p:spPr>
          <a:xfrm>
            <a:off x="457200" y="934920"/>
            <a:ext cx="5120640" cy="426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2"/>
              </a:rPr>
              <a:t>https://www.pcwelt.de/ratgeber/Der-beste-Speicher-5962096.html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3"/>
              </a:rPr>
              <a:t>https://www.storage-insider.de/was-ist-eine-sd-karte-a-832276/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4"/>
              </a:rPr>
              <a:t>https://de.wikipedia.org/wiki/SD-Karte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5"/>
              </a:rPr>
              <a:t>https://de.wikipedia.org/wiki/USB-Massenspeicher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6"/>
              </a:rPr>
              <a:t>https://www.giga.de/extra/usb/tipps/usb-stick-geschwindigkeit-testen-so-gehts/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7"/>
              </a:rPr>
              <a:t>https://de.wikipedia.org/wiki/Flash-Speicher#:~:text=Die%20maximale%20Anzahl%20der%20L%C3%B6schzyklen,3.000%20bis%20zu%20mehreren%20100.000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https://www.gutefrage.net/frage/micro-sd-karte-gebrochen-was-tun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  <p:sp>
        <p:nvSpPr>
          <p:cNvPr id="747" name="TextShape 2"/>
          <p:cNvSpPr txBox="1"/>
          <p:nvPr/>
        </p:nvSpPr>
        <p:spPr>
          <a:xfrm>
            <a:off x="274320" y="365760"/>
            <a:ext cx="4297680" cy="85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Quellen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2"/>
          <p:cNvSpPr/>
          <p:nvPr/>
        </p:nvSpPr>
        <p:spPr>
          <a:xfrm>
            <a:off x="1371600" y="1061280"/>
            <a:ext cx="33829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Noto Sans"/>
              </a:rPr>
              <a:t>Inhaltsverzeichnis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5" name="CustomShape 3"/>
          <p:cNvSpPr/>
          <p:nvPr/>
        </p:nvSpPr>
        <p:spPr>
          <a:xfrm>
            <a:off x="1371600" y="1525680"/>
            <a:ext cx="5666040" cy="200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Funktionsweise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Lese- und Schreibgeschwindigkeit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Anzahl möglicher Lese, Schreib- und Übertragungsgeschwindigkeit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Zugriffszeit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Kosten Pro TB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CustomShape 1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7" name="CustomShape 2"/>
          <p:cNvSpPr/>
          <p:nvPr/>
        </p:nvSpPr>
        <p:spPr>
          <a:xfrm>
            <a:off x="1371600" y="1061280"/>
            <a:ext cx="33829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Noto Sans"/>
              </a:rPr>
              <a:t>Inhaltsverzeichnis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8" name="CustomShape 3"/>
          <p:cNvSpPr/>
          <p:nvPr/>
        </p:nvSpPr>
        <p:spPr>
          <a:xfrm>
            <a:off x="1371600" y="1525680"/>
            <a:ext cx="5666040" cy="200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Kapazitätsbeschränkungen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Empfindlichkeit/Widerstandsfähigkeit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Erwartete Lebensdauer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Sonstige Vor- und Nachteile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Haupteinsatzgebiet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TextShape 1"/>
          <p:cNvSpPr txBox="1"/>
          <p:nvPr/>
        </p:nvSpPr>
        <p:spPr>
          <a:xfrm>
            <a:off x="457200" y="1546920"/>
            <a:ext cx="5120640" cy="347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USB-Sticks sind Speichermedien welche auf einen Flash-Speicher schreiben und lesen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Diese kommunizieren über den Universal Serial Bus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Über die Zeit gab es mehrere Typen. 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A und C sind die gängisten.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Jedoch hat Typ C einen großen vorteil neber der Lese/Schreibgeschwindigkeit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  <p:sp>
        <p:nvSpPr>
          <p:cNvPr id="670" name="TextShape 2"/>
          <p:cNvSpPr txBox="1"/>
          <p:nvPr/>
        </p:nvSpPr>
        <p:spPr>
          <a:xfrm>
            <a:off x="274320" y="365760"/>
            <a:ext cx="4297680" cy="85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Funktionsweise USB-Stick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71" name="Freeform 3"/>
          <p:cNvSpPr/>
          <p:nvPr/>
        </p:nvSpPr>
        <p:spPr>
          <a:xfrm>
            <a:off x="5873400" y="1190520"/>
            <a:ext cx="4094640" cy="4094640"/>
          </a:xfrm>
          <a:custGeom>
            <a:avLst/>
            <a:gdLst/>
            <a:ahLst/>
            <a:cxnLst/>
            <a:rect l="0" t="0" r="r" b="b"/>
            <a:pathLst>
              <a:path w="11374" h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extShape 1"/>
          <p:cNvSpPr txBox="1"/>
          <p:nvPr/>
        </p:nvSpPr>
        <p:spPr>
          <a:xfrm>
            <a:off x="4297680" y="2011680"/>
            <a:ext cx="3840480" cy="133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0" strike="noStrike" spc="-1">
                <a:latin typeface="Noto Sans"/>
              </a:rPr>
              <a:t>Ich bin der, der beim USB-Port für die 50/50-Chance drei Versuche braucht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3" name="TextShape 2"/>
          <p:cNvSpPr txBox="1"/>
          <p:nvPr/>
        </p:nvSpPr>
        <p:spPr>
          <a:xfrm>
            <a:off x="4317120" y="3388320"/>
            <a:ext cx="1554480" cy="36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600" b="0" strike="noStrike" spc="-1">
                <a:latin typeface="Noto Sans"/>
              </a:rPr>
              <a:t>- Jeder ITler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Shape 1"/>
          <p:cNvSpPr txBox="1"/>
          <p:nvPr/>
        </p:nvSpPr>
        <p:spPr>
          <a:xfrm>
            <a:off x="457200" y="1546920"/>
            <a:ext cx="5120640" cy="2696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Bei der SD Karte wird wie bei dem USB Stick auch auf ein Flash Speicher geschrieben und davon gelesen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Die SD Karte bedeutet ausgeschrieben “Secure Digital Memory Card” 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Das “Secure” ist darauf zurückzuführen da die Karte ein Digitales Rechtemanagement unterstützt 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  <p:sp>
        <p:nvSpPr>
          <p:cNvPr id="675" name="TextShape 2"/>
          <p:cNvSpPr txBox="1"/>
          <p:nvPr/>
        </p:nvSpPr>
        <p:spPr>
          <a:xfrm>
            <a:off x="274320" y="365760"/>
            <a:ext cx="4297680" cy="85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Funktionsweise SD Karte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76" name="Freeform 3"/>
          <p:cNvSpPr/>
          <p:nvPr/>
        </p:nvSpPr>
        <p:spPr>
          <a:xfrm>
            <a:off x="5873400" y="1190520"/>
            <a:ext cx="4094640" cy="4094640"/>
          </a:xfrm>
          <a:custGeom>
            <a:avLst/>
            <a:gdLst/>
            <a:ahLst/>
            <a:cxnLst/>
            <a:rect l="0" t="0" r="r" b="b"/>
            <a:pathLst>
              <a:path w="11374" h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extShape 1"/>
          <p:cNvSpPr txBox="1"/>
          <p:nvPr/>
        </p:nvSpPr>
        <p:spPr>
          <a:xfrm>
            <a:off x="1055520" y="1505520"/>
            <a:ext cx="9098280" cy="216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800" b="1" u="wavyHeavy" strike="noStrike" spc="-1">
                <a:uFillTx/>
                <a:latin typeface="Noto Sans"/>
              </a:rPr>
              <a:t>Lasst euch nicht Flashen von dieser Erklärung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78" name="TextShape 2"/>
          <p:cNvSpPr txBox="1"/>
          <p:nvPr/>
        </p:nvSpPr>
        <p:spPr>
          <a:xfrm>
            <a:off x="1110960" y="2273400"/>
            <a:ext cx="4206240" cy="40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Funktionsweise Flash Speicher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9" name="TextShape 3"/>
          <p:cNvSpPr txBox="1"/>
          <p:nvPr/>
        </p:nvSpPr>
        <p:spPr>
          <a:xfrm>
            <a:off x="1241280" y="2885400"/>
            <a:ext cx="5852160" cy="206064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Die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genaue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Bezeichnung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lautet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Flash-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EEProm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das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Steht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für: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Electrically Erasable Programmable Read-Only Memory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Jedoch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lassen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sich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im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Gegensatz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zum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gewöhnlichen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EEPROM-Speicher Bytes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nicht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einzeln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löschen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oder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überschreiben</a:t>
            </a:r>
            <a:endParaRPr lang="en-US" sz="1600" b="0" strike="noStrike" spc="-1" dirty="0">
              <a:solidFill>
                <a:srgbClr val="111111"/>
              </a:solidFill>
              <a:latin typeface="Noto Sans"/>
            </a:endParaRPr>
          </a:p>
          <a:p>
            <a:pPr>
              <a:lnSpc>
                <a:spcPct val="100000"/>
              </a:lnSpc>
            </a:pPr>
            <a:endParaRPr lang="en-US" sz="1600" spc="-1" dirty="0">
              <a:solidFill>
                <a:srgbClr val="111111"/>
              </a:solidFill>
              <a:latin typeface="Noto Sans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680" name="CustomShape 4"/>
          <p:cNvSpPr/>
          <p:nvPr/>
        </p:nvSpPr>
        <p:spPr>
          <a:xfrm>
            <a:off x="914400" y="2835000"/>
            <a:ext cx="91440" cy="2422800"/>
          </a:xfrm>
          <a:prstGeom prst="rect">
            <a:avLst/>
          </a:prstGeom>
          <a:solidFill>
            <a:srgbClr val="CED4D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8" name="Picture 4" descr="Speicherzelle eines NAND-Speichers">
            <a:extLst>
              <a:ext uri="{FF2B5EF4-FFF2-40B4-BE49-F238E27FC236}">
                <a16:creationId xmlns:a16="http://schemas.microsoft.com/office/drawing/2014/main" id="{1EB1115A-AF4F-4FEC-A7EA-26E6B0A6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697" y="3235325"/>
            <a:ext cx="20574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extShape 1"/>
          <p:cNvSpPr txBox="1"/>
          <p:nvPr/>
        </p:nvSpPr>
        <p:spPr>
          <a:xfrm>
            <a:off x="91440" y="1230840"/>
            <a:ext cx="3383280" cy="1014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USB 3.0 = 359 MB/s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USB 2.0 = 40 MB/s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USB 1.0 = 1 MB/s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82" name="TextShape 2"/>
          <p:cNvSpPr txBox="1"/>
          <p:nvPr/>
        </p:nvSpPr>
        <p:spPr>
          <a:xfrm>
            <a:off x="1463040" y="803520"/>
            <a:ext cx="2011680" cy="40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Lesen bei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3" name="TextShape 3"/>
          <p:cNvSpPr txBox="1"/>
          <p:nvPr/>
        </p:nvSpPr>
        <p:spPr>
          <a:xfrm>
            <a:off x="109800" y="2711520"/>
            <a:ext cx="3383280" cy="1060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Die Geschwindigkeit zwischen Lesen und Schreiben ist gleich wenn eine begrenzung stattfindet dann durch das andere Medium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84" name="TextShape 4"/>
          <p:cNvSpPr txBox="1"/>
          <p:nvPr/>
        </p:nvSpPr>
        <p:spPr>
          <a:xfrm>
            <a:off x="1143000" y="2284200"/>
            <a:ext cx="235008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Schreiben bei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5" name="TextShape 5"/>
          <p:cNvSpPr txBox="1"/>
          <p:nvPr/>
        </p:nvSpPr>
        <p:spPr>
          <a:xfrm>
            <a:off x="91440" y="4169880"/>
            <a:ext cx="3383280" cy="863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Variiert je nach Hersteller: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Bewegt sich im Bereich von 3.000 bis zu mehreren 100.000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86" name="TextShape 6"/>
          <p:cNvSpPr txBox="1"/>
          <p:nvPr/>
        </p:nvSpPr>
        <p:spPr>
          <a:xfrm>
            <a:off x="685800" y="3742560"/>
            <a:ext cx="278892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Anzahl der Vorgänge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7" name="TextShape 7"/>
          <p:cNvSpPr txBox="1"/>
          <p:nvPr/>
        </p:nvSpPr>
        <p:spPr>
          <a:xfrm>
            <a:off x="6672240" y="451908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Genau wie bei USB da beides Flash Speicher sind.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88" name="TextShape 8"/>
          <p:cNvSpPr txBox="1"/>
          <p:nvPr/>
        </p:nvSpPr>
        <p:spPr>
          <a:xfrm>
            <a:off x="6672240" y="4091760"/>
            <a:ext cx="2928960" cy="40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Anzahl der Vorgänge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9" name="TextShape 9"/>
          <p:cNvSpPr txBox="1"/>
          <p:nvPr/>
        </p:nvSpPr>
        <p:spPr>
          <a:xfrm>
            <a:off x="6672240" y="3062520"/>
            <a:ext cx="3383280" cy="1029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Die Schreibgeschwindigkeit wird meist in Minimal angegeben und die meisten SD Karten haben eine minimale Geschwindigkeit von 10-90 MB/s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90" name="TextShape 10"/>
          <p:cNvSpPr txBox="1"/>
          <p:nvPr/>
        </p:nvSpPr>
        <p:spPr>
          <a:xfrm>
            <a:off x="6672240" y="2635200"/>
            <a:ext cx="3386160" cy="73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0" strike="noStrike" spc="-1">
                <a:latin typeface="Lato Black"/>
              </a:rPr>
              <a:t>Schreiben bei SD Karte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1" name="TextShape 11"/>
          <p:cNvSpPr txBox="1"/>
          <p:nvPr/>
        </p:nvSpPr>
        <p:spPr>
          <a:xfrm>
            <a:off x="6672240" y="1505160"/>
            <a:ext cx="3383280" cy="1009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SD Karte: 100-150 MB/s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Micro SD Karte: 100-120 MB/s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92" name="TextShape 12"/>
          <p:cNvSpPr txBox="1"/>
          <p:nvPr/>
        </p:nvSpPr>
        <p:spPr>
          <a:xfrm>
            <a:off x="6672240" y="1077840"/>
            <a:ext cx="270036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Lesen bei SD Karte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3" name="TextShape 13"/>
          <p:cNvSpPr txBox="1"/>
          <p:nvPr/>
        </p:nvSpPr>
        <p:spPr>
          <a:xfrm>
            <a:off x="914400" y="228600"/>
            <a:ext cx="891540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u="sng" strike="noStrike" spc="-1">
                <a:uFillTx/>
                <a:latin typeface="Noto Sans"/>
              </a:rPr>
              <a:t>Lese- und Schreibgeschwindigkeit USB-Stick und SD Karte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94" name="Grafik 693"/>
          <p:cNvPicPr/>
          <p:nvPr/>
        </p:nvPicPr>
        <p:blipFill>
          <a:blip r:embed="rId2"/>
          <a:stretch/>
        </p:blipFill>
        <p:spPr>
          <a:xfrm>
            <a:off x="3826800" y="3729600"/>
            <a:ext cx="2574000" cy="1716840"/>
          </a:xfrm>
          <a:prstGeom prst="rect">
            <a:avLst/>
          </a:prstGeom>
          <a:ln>
            <a:noFill/>
          </a:ln>
        </p:spPr>
      </p:pic>
      <p:pic>
        <p:nvPicPr>
          <p:cNvPr id="695" name="Grafik 694"/>
          <p:cNvPicPr/>
          <p:nvPr/>
        </p:nvPicPr>
        <p:blipFill>
          <a:blip r:embed="rId3"/>
          <a:stretch/>
        </p:blipFill>
        <p:spPr>
          <a:xfrm>
            <a:off x="3850200" y="733680"/>
            <a:ext cx="2531520" cy="1688760"/>
          </a:xfrm>
          <a:prstGeom prst="rect">
            <a:avLst/>
          </a:prstGeom>
          <a:ln>
            <a:noFill/>
          </a:ln>
        </p:spPr>
      </p:pic>
      <p:pic>
        <p:nvPicPr>
          <p:cNvPr id="696" name="Grafik 695"/>
          <p:cNvPicPr/>
          <p:nvPr/>
        </p:nvPicPr>
        <p:blipFill>
          <a:blip r:embed="rId4"/>
          <a:stretch/>
        </p:blipFill>
        <p:spPr>
          <a:xfrm>
            <a:off x="3850200" y="2310480"/>
            <a:ext cx="2514600" cy="157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TextShape 1"/>
          <p:cNvSpPr txBox="1"/>
          <p:nvPr/>
        </p:nvSpPr>
        <p:spPr>
          <a:xfrm>
            <a:off x="91440" y="123084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Ein USB Stick ist direkt Verfügbar wenn wir ihn in den PC eingesteckt haben können wir direkt darauf zugreifen.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98" name="TextShape 2"/>
          <p:cNvSpPr txBox="1"/>
          <p:nvPr/>
        </p:nvSpPr>
        <p:spPr>
          <a:xfrm>
            <a:off x="914400" y="803520"/>
            <a:ext cx="256032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Zugriffszeit bei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9" name="TextShape 3"/>
          <p:cNvSpPr txBox="1"/>
          <p:nvPr/>
        </p:nvSpPr>
        <p:spPr>
          <a:xfrm>
            <a:off x="109800" y="2711520"/>
            <a:ext cx="3383280" cy="1060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Bei einem USB Stick Zahlt man: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Bei einem TB 100-150€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00" name="TextShape 4"/>
          <p:cNvSpPr txBox="1"/>
          <p:nvPr/>
        </p:nvSpPr>
        <p:spPr>
          <a:xfrm>
            <a:off x="1143000" y="2284200"/>
            <a:ext cx="235008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Kosten bei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1" name="TextShape 5"/>
          <p:cNvSpPr txBox="1"/>
          <p:nvPr/>
        </p:nvSpPr>
        <p:spPr>
          <a:xfrm>
            <a:off x="91440" y="416988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Es gibt bis zu 1 TB Usb-Sticks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02" name="TextShape 6"/>
          <p:cNvSpPr txBox="1"/>
          <p:nvPr/>
        </p:nvSpPr>
        <p:spPr>
          <a:xfrm>
            <a:off x="685800" y="3742560"/>
            <a:ext cx="278892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Beschränkung bei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3" name="TextShape 7"/>
          <p:cNvSpPr txBox="1"/>
          <p:nvPr/>
        </p:nvSpPr>
        <p:spPr>
          <a:xfrm>
            <a:off x="6672240" y="451908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Bei SD Karten ist es noch seltener und schwerer zu finden aber sie gehen auch bis zu 1TB Speicher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04" name="TextShape 8"/>
          <p:cNvSpPr txBox="1"/>
          <p:nvPr/>
        </p:nvSpPr>
        <p:spPr>
          <a:xfrm>
            <a:off x="6672240" y="4091760"/>
            <a:ext cx="340776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Beschränkung bei SD Karte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5" name="TextShape 9"/>
          <p:cNvSpPr txBox="1"/>
          <p:nvPr/>
        </p:nvSpPr>
        <p:spPr>
          <a:xfrm>
            <a:off x="6672240" y="3062520"/>
            <a:ext cx="3383280" cy="1014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Bei einer SD Karte Zahlt man: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Bei einem TB 160-200€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 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06" name="TextShape 10"/>
          <p:cNvSpPr txBox="1"/>
          <p:nvPr/>
        </p:nvSpPr>
        <p:spPr>
          <a:xfrm>
            <a:off x="6672240" y="2635200"/>
            <a:ext cx="2928960" cy="73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Kosten bei SD Karte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7" name="TextShape 11"/>
          <p:cNvSpPr txBox="1"/>
          <p:nvPr/>
        </p:nvSpPr>
        <p:spPr>
          <a:xfrm>
            <a:off x="6672240" y="150516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Eine SD Karte ist genauso direkt Verfügbar wenn sie eingesteckt wird.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08" name="TextShape 12"/>
          <p:cNvSpPr txBox="1"/>
          <p:nvPr/>
        </p:nvSpPr>
        <p:spPr>
          <a:xfrm>
            <a:off x="6672240" y="1077840"/>
            <a:ext cx="338616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Zugriffszeit bei SD Karte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9" name="TextShape 13"/>
          <p:cNvSpPr txBox="1"/>
          <p:nvPr/>
        </p:nvSpPr>
        <p:spPr>
          <a:xfrm>
            <a:off x="914400" y="228600"/>
            <a:ext cx="891540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u="sng" strike="noStrike" spc="-1">
                <a:uFillTx/>
                <a:latin typeface="Noto Sans"/>
              </a:rPr>
              <a:t>Zugriffszeit, Kosten pro TB und Kapazitätsbeschränkung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10" name="Grafik 709"/>
          <p:cNvPicPr/>
          <p:nvPr/>
        </p:nvPicPr>
        <p:blipFill>
          <a:blip r:embed="rId2"/>
          <a:stretch/>
        </p:blipFill>
        <p:spPr>
          <a:xfrm>
            <a:off x="3826800" y="3729600"/>
            <a:ext cx="2574000" cy="1716840"/>
          </a:xfrm>
          <a:prstGeom prst="rect">
            <a:avLst/>
          </a:prstGeom>
          <a:ln>
            <a:noFill/>
          </a:ln>
        </p:spPr>
      </p:pic>
      <p:pic>
        <p:nvPicPr>
          <p:cNvPr id="711" name="Grafik 710"/>
          <p:cNvPicPr/>
          <p:nvPr/>
        </p:nvPicPr>
        <p:blipFill>
          <a:blip r:embed="rId3"/>
          <a:stretch/>
        </p:blipFill>
        <p:spPr>
          <a:xfrm>
            <a:off x="3850200" y="733680"/>
            <a:ext cx="2531520" cy="1688760"/>
          </a:xfrm>
          <a:prstGeom prst="rect">
            <a:avLst/>
          </a:prstGeom>
          <a:ln>
            <a:noFill/>
          </a:ln>
        </p:spPr>
      </p:pic>
      <p:pic>
        <p:nvPicPr>
          <p:cNvPr id="712" name="Grafik 711"/>
          <p:cNvPicPr/>
          <p:nvPr/>
        </p:nvPicPr>
        <p:blipFill>
          <a:blip r:embed="rId4"/>
          <a:stretch/>
        </p:blipFill>
        <p:spPr>
          <a:xfrm>
            <a:off x="3850200" y="2310480"/>
            <a:ext cx="2514600" cy="157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85A7364F854642AFD65E8D8B23E074" ma:contentTypeVersion="4" ma:contentTypeDescription="Ein neues Dokument erstellen." ma:contentTypeScope="" ma:versionID="be65b65602dd288a66e1a6b0cf693530">
  <xsd:schema xmlns:xsd="http://www.w3.org/2001/XMLSchema" xmlns:xs="http://www.w3.org/2001/XMLSchema" xmlns:p="http://schemas.microsoft.com/office/2006/metadata/properties" xmlns:ns2="5bd0f853-8d1b-4ed0-8929-cd114438ef94" xmlns:ns3="78ed38d9-71ef-4c02-9fb9-866ba6be65b8" targetNamespace="http://schemas.microsoft.com/office/2006/metadata/properties" ma:root="true" ma:fieldsID="a6caf4ad20f61d571b771c3ebbbcb0d8" ns2:_="" ns3:_="">
    <xsd:import namespace="5bd0f853-8d1b-4ed0-8929-cd114438ef94"/>
    <xsd:import namespace="78ed38d9-71ef-4c02-9fb9-866ba6be65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d0f853-8d1b-4ed0-8929-cd114438ef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d38d9-71ef-4c02-9fb9-866ba6be65b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CA1D14-A0E7-4538-9D71-2C92C28C6BA7}"/>
</file>

<file path=customXml/itemProps2.xml><?xml version="1.0" encoding="utf-8"?>
<ds:datastoreItem xmlns:ds="http://schemas.openxmlformats.org/officeDocument/2006/customXml" ds:itemID="{22AB7CE5-2B87-4E29-8DD2-51A827C3B6F0}"/>
</file>

<file path=customXml/itemProps3.xml><?xml version="1.0" encoding="utf-8"?>
<ds:datastoreItem xmlns:ds="http://schemas.openxmlformats.org/officeDocument/2006/customXml" ds:itemID="{D70C70B4-0FE0-4A2A-AB04-6886CEC8D22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784</Words>
  <Application>Microsoft Office PowerPoint</Application>
  <PresentationFormat>Benutzerdefiniert</PresentationFormat>
  <Paragraphs>145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12</vt:i4>
      </vt:variant>
      <vt:variant>
        <vt:lpstr>Folientitel</vt:lpstr>
      </vt:variant>
      <vt:variant>
        <vt:i4>15</vt:i4>
      </vt:variant>
    </vt:vector>
  </HeadingPairs>
  <TitlesOfParts>
    <vt:vector size="33" baseType="lpstr">
      <vt:lpstr>Arial</vt:lpstr>
      <vt:lpstr>Lato</vt:lpstr>
      <vt:lpstr>Lato Black</vt:lpstr>
      <vt:lpstr>Noto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Elegant</dc:title>
  <dc:subject/>
  <dc:creator/>
  <dc:description/>
  <cp:lastModifiedBy>diehjo.bsfi21</cp:lastModifiedBy>
  <cp:revision>93</cp:revision>
  <dcterms:created xsi:type="dcterms:W3CDTF">2022-01-20T08:31:22Z</dcterms:created>
  <dcterms:modified xsi:type="dcterms:W3CDTF">2022-01-27T07:13:22Z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0x0101000085A7364F854642AFD65E8D8B23E074</vt:lpwstr>
  </property>
</Properties>
</file>